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71" r:id="rId4"/>
    <p:sldId id="257" r:id="rId5"/>
    <p:sldId id="258" r:id="rId6"/>
    <p:sldId id="259" r:id="rId7"/>
    <p:sldId id="285" r:id="rId8"/>
    <p:sldId id="286" r:id="rId9"/>
    <p:sldId id="287" r:id="rId10"/>
    <p:sldId id="288" r:id="rId11"/>
    <p:sldId id="297" r:id="rId12"/>
    <p:sldId id="298" r:id="rId13"/>
    <p:sldId id="296" r:id="rId14"/>
    <p:sldId id="299" r:id="rId15"/>
    <p:sldId id="291" r:id="rId16"/>
    <p:sldId id="300" r:id="rId17"/>
    <p:sldId id="289" r:id="rId18"/>
    <p:sldId id="290" r:id="rId19"/>
    <p:sldId id="292" r:id="rId20"/>
    <p:sldId id="284" r:id="rId21"/>
    <p:sldId id="262" r:id="rId22"/>
    <p:sldId id="294" r:id="rId23"/>
    <p:sldId id="293" r:id="rId24"/>
    <p:sldId id="261" r:id="rId25"/>
    <p:sldId id="295" r:id="rId26"/>
    <p:sldId id="267" r:id="rId27"/>
    <p:sldId id="268" r:id="rId28"/>
    <p:sldId id="274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praseedp.blogspot.in/2014/09/you-know-about-stupidity-ring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praseedp.blogspot.in/2013/03/kerala-law-of-intellectual-collaboration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praseedp.blogspot.in/2010/03/better-people-syndrome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praseedp.blogspot.in/2014/10/rank-holder-syndrome-and-software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praseedp.blogspot.in/2014/07/gary-linekar-was-right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“</a:t>
            </a:r>
            <a:r>
              <a:rPr lang="en-US" dirty="0"/>
              <a:t>Collaborative Learning Blocks and How to Bust Them - a Perspective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</a:p>
          <a:p>
            <a:r>
              <a:rPr lang="en-US" dirty="0" err="1" smtClean="0"/>
              <a:t>Praseed</a:t>
            </a:r>
            <a:r>
              <a:rPr lang="en-US" dirty="0" smtClean="0"/>
              <a:t> </a:t>
            </a:r>
            <a:r>
              <a:rPr lang="en-US" dirty="0" err="1" smtClean="0"/>
              <a:t>Pai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30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Learning Blocks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Mental Blocks are there for everyone!</a:t>
            </a:r>
          </a:p>
          <a:p>
            <a:r>
              <a:rPr lang="en-US" dirty="0" smtClean="0"/>
              <a:t>Framing, Fundamental Attribution Errors, Loss Aversion etc.</a:t>
            </a:r>
          </a:p>
          <a:p>
            <a:r>
              <a:rPr lang="en-US" dirty="0" smtClean="0"/>
              <a:t>Religious and Cultural Bias</a:t>
            </a:r>
          </a:p>
          <a:p>
            <a:r>
              <a:rPr lang="en-US" dirty="0" smtClean="0"/>
              <a:t>Aversion to certain things because of past experiences</a:t>
            </a:r>
          </a:p>
          <a:p>
            <a:r>
              <a:rPr lang="en-US" dirty="0" smtClean="0"/>
              <a:t>Lack of a “Stupidity Ring” </a:t>
            </a:r>
          </a:p>
          <a:p>
            <a:r>
              <a:rPr lang="en-US" dirty="0" smtClean="0"/>
              <a:t>Lack of Peer Pressure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43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Mental Blocks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676400"/>
            <a:ext cx="67818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971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Biases and Fallacies</a:t>
            </a:r>
            <a:endParaRPr lang="en-US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81534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80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Religious and Cultural Bias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20069"/>
            <a:ext cx="8001000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613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Haunted! - </a:t>
            </a:r>
            <a:r>
              <a:rPr lang="en-US" dirty="0" err="1" smtClean="0"/>
              <a:t>MathoPhobia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1" y="1849736"/>
            <a:ext cx="7010400" cy="402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639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Stupidity Ring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09800"/>
            <a:ext cx="8153400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914400" y="1752600"/>
            <a:ext cx="754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praseedp.blogspot.in/2014/09/you-know-about-stupidity-ring.html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98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Peer Pressure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76200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588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Overcome Individual Learning Blocks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“Top Down” Learning</a:t>
            </a:r>
          </a:p>
          <a:p>
            <a:r>
              <a:rPr lang="en-US" dirty="0" smtClean="0"/>
              <a:t>Learn By Doing approach</a:t>
            </a:r>
          </a:p>
          <a:p>
            <a:r>
              <a:rPr lang="en-US" dirty="0" smtClean="0"/>
              <a:t>Identify and try to bust the blocks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39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Can an Individual stretch beyond his limit?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Join forces with like minded people to form teams</a:t>
            </a:r>
          </a:p>
          <a:p>
            <a:r>
              <a:rPr lang="en-US" dirty="0" smtClean="0"/>
              <a:t>Collaborate with Others to improve the odds for success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18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“Kerala Law of Intellectual Collaboration”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praseedp.blogspot.in/2013/03/kerala-law-of-intellectual-collaboration.html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"A and B can collaborate in intellectual </a:t>
            </a:r>
            <a:r>
              <a:rPr lang="en-US" dirty="0" smtClean="0"/>
              <a:t>pursuits, only if </a:t>
            </a:r>
            <a:r>
              <a:rPr lang="en-US" dirty="0"/>
              <a:t>there is mutual incompetence between them on </a:t>
            </a:r>
            <a:r>
              <a:rPr lang="en-US" dirty="0" smtClean="0"/>
              <a:t>their </a:t>
            </a:r>
            <a:r>
              <a:rPr lang="en-US" dirty="0"/>
              <a:t>respective areas of Interest and subjects can </a:t>
            </a:r>
            <a:r>
              <a:rPr lang="en-US" dirty="0" smtClean="0"/>
              <a:t>be </a:t>
            </a:r>
            <a:r>
              <a:rPr lang="en-US" dirty="0"/>
              <a:t>acquired by each other without much investment </a:t>
            </a:r>
            <a:r>
              <a:rPr lang="en-US" dirty="0" smtClean="0"/>
              <a:t> in </a:t>
            </a:r>
            <a:r>
              <a:rPr lang="en-US" dirty="0"/>
              <a:t>time or effort"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70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Collaboration Imperative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6000" dirty="0" smtClean="0"/>
              <a:t>It has been found out that Collaborative Teamwork is one of the most important attribute of  a successful team. But, it does not mean Collaborative Teamwork guarantee you Success.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10841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Factors which Prevent Collaboration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Lack of Intellectual transparency</a:t>
            </a:r>
          </a:p>
          <a:p>
            <a:r>
              <a:rPr lang="en-US" dirty="0" smtClean="0"/>
              <a:t>Better People Syndrome</a:t>
            </a:r>
          </a:p>
          <a:p>
            <a:r>
              <a:rPr lang="en-US" dirty="0" smtClean="0"/>
              <a:t>Intellectual Caste System</a:t>
            </a:r>
          </a:p>
          <a:p>
            <a:r>
              <a:rPr lang="en-US" dirty="0" smtClean="0"/>
              <a:t>Nihilism</a:t>
            </a:r>
          </a:p>
          <a:p>
            <a:r>
              <a:rPr lang="en-US" dirty="0" smtClean="0"/>
              <a:t>Rank Holder Syndrome</a:t>
            </a:r>
          </a:p>
          <a:p>
            <a:r>
              <a:rPr lang="en-US" dirty="0" smtClean="0"/>
              <a:t>Intra group Politics</a:t>
            </a:r>
          </a:p>
          <a:p>
            <a:r>
              <a:rPr lang="en-US" dirty="0" smtClean="0"/>
              <a:t>Lack of a stated Goal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21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People Syndrome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praseedp.blogspot.in/2010/03/better-people-syndrome.html</a:t>
            </a:r>
            <a:endParaRPr lang="en-US" dirty="0" smtClean="0"/>
          </a:p>
          <a:p>
            <a:r>
              <a:rPr lang="en-US" b="1" dirty="0" smtClean="0"/>
              <a:t>“When </a:t>
            </a:r>
            <a:r>
              <a:rPr lang="en-US" b="1" dirty="0"/>
              <a:t>Netherlands and Korea Play </a:t>
            </a:r>
            <a:r>
              <a:rPr lang="en-US" b="1" dirty="0" smtClean="0"/>
              <a:t>soccer, </a:t>
            </a:r>
            <a:r>
              <a:rPr lang="en-US" b="1" dirty="0"/>
              <a:t>it is expected that Dutch will win every time. Give One extra player to </a:t>
            </a:r>
            <a:r>
              <a:rPr lang="en-US" b="1" dirty="0" smtClean="0"/>
              <a:t>the Korean </a:t>
            </a:r>
            <a:r>
              <a:rPr lang="en-US" b="1" dirty="0"/>
              <a:t>team. The Korean team will win more times. ( As the differential between players at international level is small</a:t>
            </a:r>
            <a:r>
              <a:rPr lang="en-US" b="1" dirty="0" smtClean="0"/>
              <a:t>)”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87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Intellectual caste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 Harvard/Sloan/Stanford Management Graduates</a:t>
            </a:r>
            <a:br>
              <a:rPr lang="en-US" dirty="0"/>
            </a:br>
            <a:r>
              <a:rPr lang="en-US" dirty="0"/>
              <a:t>        MIT/Stanford/Brown/Ivy league Graduates</a:t>
            </a:r>
            <a:br>
              <a:rPr lang="en-US" dirty="0"/>
            </a:br>
            <a:r>
              <a:rPr lang="en-US" dirty="0"/>
              <a:t>           IIM</a:t>
            </a:r>
            <a:br>
              <a:rPr lang="en-US" dirty="0"/>
            </a:br>
            <a:r>
              <a:rPr lang="en-US" dirty="0"/>
              <a:t>            IIT</a:t>
            </a:r>
            <a:br>
              <a:rPr lang="en-US" dirty="0"/>
            </a:br>
            <a:r>
              <a:rPr lang="en-US" dirty="0"/>
              <a:t>             NITs</a:t>
            </a:r>
            <a:br>
              <a:rPr lang="en-US" dirty="0"/>
            </a:br>
            <a:r>
              <a:rPr lang="en-US" dirty="0"/>
              <a:t>               </a:t>
            </a:r>
            <a:r>
              <a:rPr lang="en-US" dirty="0" err="1"/>
              <a:t>Govt</a:t>
            </a:r>
            <a:r>
              <a:rPr lang="en-US" dirty="0"/>
              <a:t> run state colleges (CET,GEC </a:t>
            </a:r>
            <a:r>
              <a:rPr lang="en-US" dirty="0" err="1"/>
              <a:t>etc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                 Private Elite institutes</a:t>
            </a:r>
            <a:br>
              <a:rPr lang="en-US" dirty="0"/>
            </a:br>
            <a:r>
              <a:rPr lang="en-US" dirty="0"/>
              <a:t>                   Donation Colleges</a:t>
            </a:r>
            <a:br>
              <a:rPr lang="en-US" dirty="0"/>
            </a:br>
            <a:r>
              <a:rPr lang="en-US" dirty="0"/>
              <a:t>                      Polytechnics</a:t>
            </a:r>
            <a:br>
              <a:rPr lang="en-US" dirty="0"/>
            </a:br>
            <a:r>
              <a:rPr lang="en-US" dirty="0"/>
              <a:t>                        Automatic Graduates</a:t>
            </a:r>
            <a:br>
              <a:rPr lang="en-US" dirty="0"/>
            </a:br>
            <a:r>
              <a:rPr lang="en-US" dirty="0"/>
              <a:t>                           ITIs</a:t>
            </a:r>
          </a:p>
        </p:txBody>
      </p:sp>
    </p:spTree>
    <p:extLst>
      <p:ext uri="{BB962C8B-B14F-4D97-AF65-F5344CB8AC3E}">
        <p14:creationId xmlns:p14="http://schemas.microsoft.com/office/powerpoint/2010/main" val="278367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“Rank Holder” Syndrome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praseedp.blogspot.in/2014/10/rank-holder-syndrome-and-software.html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743200"/>
            <a:ext cx="44196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055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Intra-Group Politics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smtClean="0"/>
              <a:t>Politics?</a:t>
            </a:r>
          </a:p>
          <a:p>
            <a:pPr lvl="1"/>
            <a:r>
              <a:rPr lang="en-US" dirty="0" smtClean="0"/>
              <a:t>Politics </a:t>
            </a:r>
            <a:r>
              <a:rPr lang="en-US" dirty="0"/>
              <a:t>is ethics applied to a group of people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 smtClean="0"/>
              <a:t>Human Beings are inherently  Political.</a:t>
            </a:r>
          </a:p>
          <a:p>
            <a:pPr lvl="1"/>
            <a:r>
              <a:rPr lang="en-US" dirty="0" smtClean="0"/>
              <a:t>Politics is good!</a:t>
            </a:r>
          </a:p>
          <a:p>
            <a:pPr lvl="1"/>
            <a:r>
              <a:rPr lang="en-US" dirty="0" smtClean="0"/>
              <a:t>Capital can overcome everything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832" y="3124200"/>
            <a:ext cx="302895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373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There should be a “GOAL” to stay focused!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97" y="1600200"/>
            <a:ext cx="733240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136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 what you are doing?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Five class of “makers”!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81200" y="4953000"/>
            <a:ext cx="48768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Technicians Mindset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0" y="4267200"/>
            <a:ext cx="4191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Craftsmen  Mindset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67000" y="3733800"/>
            <a:ext cx="3352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Process  Mindset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52800" y="3124200"/>
            <a:ext cx="19812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Entrepreneur mindset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657600" y="2590800"/>
            <a:ext cx="1371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Thinkers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5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is 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447800"/>
            <a:ext cx="6934199" cy="4648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440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01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THREE ANECDOTES ABOUT GREAT TEAMS IN SPORTS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4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1999 World Cup teams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6400"/>
            <a:ext cx="266700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676400"/>
            <a:ext cx="2928938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352" y="1683327"/>
            <a:ext cx="4772025" cy="4314825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13000"/>
              </a:schemeClr>
            </a:glow>
            <a:outerShdw blurRad="50800" dist="50800" dir="5400000" algn="ctr" rotWithShape="0">
              <a:srgbClr val="000000">
                <a:alpha val="9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004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German Soccer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"</a:t>
            </a:r>
            <a:r>
              <a:rPr lang="en-US" b="1" dirty="0"/>
              <a:t>Football is a simple game. Twenty-two men chase a ball for 90 minutes and at the end, the Germans always win</a:t>
            </a:r>
            <a:r>
              <a:rPr lang="en-US" dirty="0"/>
              <a:t>."  - Gary </a:t>
            </a:r>
            <a:r>
              <a:rPr lang="en-US" dirty="0" err="1"/>
              <a:t>Lineker</a:t>
            </a:r>
            <a:r>
              <a:rPr lang="en-US" dirty="0"/>
              <a:t> (Golden boot Winner,  1986 </a:t>
            </a:r>
            <a:r>
              <a:rPr lang="en-US" dirty="0" smtClean="0"/>
              <a:t>world </a:t>
            </a:r>
            <a:r>
              <a:rPr lang="en-US" dirty="0"/>
              <a:t>cup 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praseedp.blogspot.in/2014/07/gary-linekar-was-right.html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724400"/>
            <a:ext cx="78486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714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Indian success story!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6400"/>
            <a:ext cx="81534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725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All that was in Sports, What about others?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Great Corporations</a:t>
            </a:r>
          </a:p>
          <a:p>
            <a:r>
              <a:rPr lang="en-US" dirty="0" smtClean="0"/>
              <a:t>Community </a:t>
            </a:r>
            <a:r>
              <a:rPr lang="en-US" dirty="0" err="1" smtClean="0"/>
              <a:t>meetups</a:t>
            </a:r>
            <a:endParaRPr lang="en-US" dirty="0" smtClean="0"/>
          </a:p>
          <a:p>
            <a:r>
              <a:rPr lang="en-US" dirty="0" smtClean="0"/>
              <a:t>Startups</a:t>
            </a:r>
          </a:p>
          <a:p>
            <a:r>
              <a:rPr lang="en-US" dirty="0" smtClean="0"/>
              <a:t>Organizing Events</a:t>
            </a:r>
          </a:p>
          <a:p>
            <a:r>
              <a:rPr lang="en-US" dirty="0" smtClean="0"/>
              <a:t>SIGs ( Special Interest Groups)</a:t>
            </a:r>
          </a:p>
          <a:p>
            <a:r>
              <a:rPr lang="en-US" dirty="0" smtClean="0"/>
              <a:t>Universities &amp; Colleges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2421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Learning Hindrances For the Individuals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Bottom up Learning</a:t>
            </a:r>
          </a:p>
          <a:p>
            <a:r>
              <a:rPr lang="en-US" dirty="0" smtClean="0"/>
              <a:t>Individual Learning  Blocks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35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Bottom up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Learn Fundamentals, go to the lowest level of abstraction, iteratively learn more and more advanced topics to reach “Knowledge Bliss”</a:t>
            </a:r>
          </a:p>
          <a:p>
            <a:r>
              <a:rPr lang="en-US" dirty="0" smtClean="0"/>
              <a:t>Excellent for learning things, when you do not have people around who knows what you are learning</a:t>
            </a:r>
          </a:p>
          <a:p>
            <a:r>
              <a:rPr lang="en-US" dirty="0" smtClean="0"/>
              <a:t>A method apt suited for creating future “Scientists”, where as most of the people are “Craftsmen” (Artists and Engineers)</a:t>
            </a:r>
          </a:p>
          <a:p>
            <a:r>
              <a:rPr lang="en-US" dirty="0" smtClean="0"/>
              <a:t>Satisfies the need for “Cognitive Closure” and a Self satisficing exercise</a:t>
            </a:r>
          </a:p>
          <a:p>
            <a:r>
              <a:rPr lang="en-US" dirty="0" smtClean="0"/>
              <a:t>Was good during the pre-internet era and schools and colleges emphasize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70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1278</TotalTime>
  <Words>529</Words>
  <Application>Microsoft Office PowerPoint</Application>
  <PresentationFormat>On-screen Show (4:3)</PresentationFormat>
  <Paragraphs>85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“Collaborative Learning Blocks and How to Bust Them - a Perspective”</vt:lpstr>
      <vt:lpstr>Collaboration Imperative</vt:lpstr>
      <vt:lpstr>PowerPoint Presentation</vt:lpstr>
      <vt:lpstr>1999 World Cup teams</vt:lpstr>
      <vt:lpstr>German Soccer Team</vt:lpstr>
      <vt:lpstr>An Indian success story!</vt:lpstr>
      <vt:lpstr>All that was in Sports, What about others?</vt:lpstr>
      <vt:lpstr>Learning Hindrances For the Individuals</vt:lpstr>
      <vt:lpstr>Bottom up Learning</vt:lpstr>
      <vt:lpstr>Individual Learning Blocks</vt:lpstr>
      <vt:lpstr>Mental Blocks</vt:lpstr>
      <vt:lpstr>Biases and Fallacies</vt:lpstr>
      <vt:lpstr>Religious and Cultural Bias</vt:lpstr>
      <vt:lpstr>Haunted! - MathoPhobia</vt:lpstr>
      <vt:lpstr>Stupidity Ring</vt:lpstr>
      <vt:lpstr>Peer Pressure </vt:lpstr>
      <vt:lpstr>How to Overcome Individual Learning Blocks</vt:lpstr>
      <vt:lpstr>How Can an Individual stretch beyond his limit?</vt:lpstr>
      <vt:lpstr>“Kerala Law of Intellectual Collaboration”</vt:lpstr>
      <vt:lpstr>Factors which Prevent Collaboration</vt:lpstr>
      <vt:lpstr>Better People Syndrome</vt:lpstr>
      <vt:lpstr>Intellectual caste system</vt:lpstr>
      <vt:lpstr>“Rank Holder” Syndrome</vt:lpstr>
      <vt:lpstr>Intra-Group Politics</vt:lpstr>
      <vt:lpstr>There should be a “GOAL” to stay focused!</vt:lpstr>
      <vt:lpstr>Know what you are doing?</vt:lpstr>
      <vt:lpstr>REST is 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“Great Teams happen to form Just like Love”</dc:title>
  <dc:creator>Praseedpai Thrivikramapai (UST, IND)</dc:creator>
  <cp:lastModifiedBy>PraseedPai ThrivikramaPai</cp:lastModifiedBy>
  <cp:revision>54</cp:revision>
  <dcterms:created xsi:type="dcterms:W3CDTF">2006-08-16T00:00:00Z</dcterms:created>
  <dcterms:modified xsi:type="dcterms:W3CDTF">2015-01-20T08:12:26Z</dcterms:modified>
</cp:coreProperties>
</file>